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6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4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3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1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6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6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0638-CC0F-404C-B10E-4DD3F75014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CD8C-2319-4D2A-B8BC-AF04224E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4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10836"/>
            <a:ext cx="11720946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36" y="856264"/>
            <a:ext cx="8908473" cy="5544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9769" y="0"/>
            <a:ext cx="702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 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 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 Н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Ы 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Й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13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27" y="1790700"/>
            <a:ext cx="6373091" cy="4478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2271" y="278519"/>
            <a:ext cx="3658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НЬ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93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28" y="1225828"/>
            <a:ext cx="7439891" cy="5022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6365" y="302498"/>
            <a:ext cx="4336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П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 К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0190" y="113151"/>
            <a:ext cx="341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r="4335"/>
          <a:stretch/>
        </p:blipFill>
        <p:spPr>
          <a:xfrm>
            <a:off x="1856509" y="900545"/>
            <a:ext cx="8285018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9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2" y="1524000"/>
            <a:ext cx="4832205" cy="5324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6015" y="600670"/>
            <a:ext cx="4092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Ё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106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</cp:revision>
  <dcterms:created xsi:type="dcterms:W3CDTF">2023-11-04T18:08:24Z</dcterms:created>
  <dcterms:modified xsi:type="dcterms:W3CDTF">2023-11-13T12:56:42Z</dcterms:modified>
</cp:coreProperties>
</file>