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1"/>
  </p:notesMasterIdLst>
  <p:sldIdLst>
    <p:sldId id="305" r:id="rId2"/>
    <p:sldId id="297" r:id="rId3"/>
    <p:sldId id="295" r:id="rId4"/>
    <p:sldId id="296" r:id="rId5"/>
    <p:sldId id="298" r:id="rId6"/>
    <p:sldId id="299" r:id="rId7"/>
    <p:sldId id="270" r:id="rId8"/>
    <p:sldId id="304" r:id="rId9"/>
    <p:sldId id="272" r:id="rId10"/>
    <p:sldId id="303" r:id="rId11"/>
    <p:sldId id="271" r:id="rId12"/>
    <p:sldId id="302" r:id="rId13"/>
    <p:sldId id="269" r:id="rId14"/>
    <p:sldId id="293" r:id="rId15"/>
    <p:sldId id="284" r:id="rId16"/>
    <p:sldId id="282" r:id="rId17"/>
    <p:sldId id="283" r:id="rId18"/>
    <p:sldId id="301" r:id="rId19"/>
    <p:sldId id="30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3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087AE-1CA0-43F3-BA02-6159616C365E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58535-5F0E-4CF3-B97C-ECEE88F902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43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9B67-17CF-4134-AEA0-CE826DE7E3F2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7B90-8984-47CB-B73D-8B6220C531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9B67-17CF-4134-AEA0-CE826DE7E3F2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7B90-8984-47CB-B73D-8B6220C5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9B67-17CF-4134-AEA0-CE826DE7E3F2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7B90-8984-47CB-B73D-8B6220C5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9B67-17CF-4134-AEA0-CE826DE7E3F2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7B90-8984-47CB-B73D-8B6220C531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9B67-17CF-4134-AEA0-CE826DE7E3F2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7B90-8984-47CB-B73D-8B6220C5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9B67-17CF-4134-AEA0-CE826DE7E3F2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7B90-8984-47CB-B73D-8B6220C531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9B67-17CF-4134-AEA0-CE826DE7E3F2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7B90-8984-47CB-B73D-8B6220C531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9B67-17CF-4134-AEA0-CE826DE7E3F2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7B90-8984-47CB-B73D-8B6220C5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9B67-17CF-4134-AEA0-CE826DE7E3F2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7B90-8984-47CB-B73D-8B6220C5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9B67-17CF-4134-AEA0-CE826DE7E3F2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7B90-8984-47CB-B73D-8B6220C5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9B67-17CF-4134-AEA0-CE826DE7E3F2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7B90-8984-47CB-B73D-8B6220C531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559B67-17CF-4134-AEA0-CE826DE7E3F2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127B90-8984-47CB-B73D-8B6220C5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69269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219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556792"/>
            <a:ext cx="8820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  <a:t>Презентация  </a:t>
            </a:r>
            <a:r>
              <a:rPr lang="ru-RU" sz="4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  конспекту открытой </a:t>
            </a:r>
            <a: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  <a:t>совместной деятельности по театрализованной деятельности в старшей группе «Мы учимся быть актерами»</a:t>
            </a:r>
          </a:p>
        </p:txBody>
      </p:sp>
    </p:spTree>
    <p:extLst>
      <p:ext uri="{BB962C8B-B14F-4D97-AF65-F5344CB8AC3E}">
        <p14:creationId xmlns:p14="http://schemas.microsoft.com/office/powerpoint/2010/main" val="2100489920"/>
      </p:ext>
    </p:extLst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849694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9611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23528" y="188640"/>
            <a:ext cx="8640960" cy="64807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7959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4" y="404664"/>
            <a:ext cx="875968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4366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oss\Desktop\КОНСПЕКТ НОД\К НОД\68655385_0_4c366_f61ad8e1_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62596"/>
            <a:ext cx="6336704" cy="6195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10410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66014"/>
            <a:ext cx="7632848" cy="700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21596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20080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24254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Boss\Desktop\КОНСПЕКТ НОД\К НОД\1955819-125604-set-von-cool-gelben-smiley-ausdruck - копия (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251"/>
            <a:ext cx="7704856" cy="6743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15734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Boss\Desktop\КОНСПЕКТ НОД\К НОД\1955819-125604-set-von-cool-gelben-smiley-ausdruck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128792" cy="6289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69399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3"/>
            <a:ext cx="8280920" cy="6497484"/>
          </a:xfrm>
          <a:prstGeom prst="rect">
            <a:avLst/>
          </a:prstGeom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524328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2172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67889"/>
            <a:ext cx="8784976" cy="6925889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02838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6229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4901"/>
            <a:ext cx="7848872" cy="6110394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22631" y="59856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0287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04"/>
            <a:ext cx="9294395" cy="6748796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501220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5621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484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922" cy="685800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929586" y="5929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684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4540478" cy="4725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268760"/>
            <a:ext cx="4724722" cy="4724722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43850" y="61748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5296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89404"/>
            <a:ext cx="9036496" cy="6912768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524328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735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Boss\Desktop\КОНСПЕКТ НОД\К НОД\0a094b36d1666d9ed4374d3d7e2be9d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336704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9275296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85053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6157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oss\Desktop\КОНСПЕКТ НОД\К НОД\f_4808a01e5d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96944" cy="6453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4677644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1172</TotalTime>
  <Words>18</Words>
  <Application>Microsoft Office PowerPoint</Application>
  <PresentationFormat>Экран (4:3)</PresentationFormat>
  <Paragraphs>1</Paragraphs>
  <Slides>19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Georgia</vt:lpstr>
      <vt:lpstr>Monotype Corsiva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 деятельность в  детском саду.</dc:title>
  <dc:creator>Гость</dc:creator>
  <cp:lastModifiedBy>hp</cp:lastModifiedBy>
  <cp:revision>84</cp:revision>
  <dcterms:created xsi:type="dcterms:W3CDTF">2009-10-20T03:45:45Z</dcterms:created>
  <dcterms:modified xsi:type="dcterms:W3CDTF">2022-09-12T02:04:06Z</dcterms:modified>
</cp:coreProperties>
</file>