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72" r:id="rId2"/>
    <p:sldId id="257" r:id="rId3"/>
    <p:sldId id="309" r:id="rId4"/>
    <p:sldId id="259" r:id="rId5"/>
    <p:sldId id="294" r:id="rId6"/>
    <p:sldId id="298" r:id="rId7"/>
    <p:sldId id="269" r:id="rId8"/>
    <p:sldId id="295" r:id="rId9"/>
    <p:sldId id="310" r:id="rId10"/>
    <p:sldId id="29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60066"/>
    <a:srgbClr val="FF66FF"/>
    <a:srgbClr val="000000"/>
    <a:srgbClr val="66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44" autoAdjust="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59870-4A81-4D7E-A174-367FD7E23342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CF7A2-AF72-4DE5-8787-652D51B07F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203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23528" y="0"/>
            <a:ext cx="8472118" cy="2304256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1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«Роль физкультминуток и музыкальных пауз</a:t>
            </a:r>
            <a:r>
              <a:rPr lang="ru-RU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снятии эмоциональной и мышечной усталости дошкольников»</a:t>
            </a:r>
            <a:endParaRPr lang="ru-RU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Documents and Settings\Администратор\Рабочий стол\zozh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03571"/>
            <a:ext cx="6480720" cy="4854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31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bg1">
                <a:lumMod val="95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334200" cy="2016224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Спасибо за   внимание!</a:t>
            </a:r>
            <a:endParaRPr lang="ru-RU" sz="4800" dirty="0">
              <a:solidFill>
                <a:srgbClr val="C00000"/>
              </a:solidFill>
            </a:endParaRPr>
          </a:p>
        </p:txBody>
      </p:sp>
      <p:pic>
        <p:nvPicPr>
          <p:cNvPr id="4100" name="Picture 4" descr="C:\Documents and Settings\Администратор\Рабочий стол\a89ae300a962f784d97427a5873bc67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56083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74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88640"/>
            <a:ext cx="8229600" cy="5616624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  </a:t>
            </a:r>
            <a:r>
              <a:rPr lang="ru-RU" sz="3200" b="1" dirty="0" err="1" smtClean="0">
                <a:solidFill>
                  <a:srgbClr val="C00000"/>
                </a:solidFill>
              </a:rPr>
              <a:t>Физминутка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>
                <a:solidFill>
                  <a:srgbClr val="C00000"/>
                </a:solidFill>
              </a:rPr>
              <a:t>- это один из обязательных, продуманных элементов в занятии с детьми. Она необходима и </a:t>
            </a:r>
            <a:r>
              <a:rPr lang="ru-RU" sz="3200" dirty="0" smtClean="0">
                <a:solidFill>
                  <a:srgbClr val="C00000"/>
                </a:solidFill>
              </a:rPr>
              <a:t>важна, т</a:t>
            </a:r>
            <a:r>
              <a:rPr lang="ru-RU" sz="3200" dirty="0">
                <a:solidFill>
                  <a:srgbClr val="C00000"/>
                </a:solidFill>
              </a:rPr>
              <a:t>. к. это “минутка” активного и здорового отдыха. </a:t>
            </a:r>
            <a:endParaRPr lang="ru-RU" sz="3200" dirty="0" smtClean="0">
              <a:solidFill>
                <a:srgbClr val="C00000"/>
              </a:solidFill>
            </a:endParaRPr>
          </a:p>
          <a:p>
            <a:endParaRPr lang="ru-RU" sz="3200" dirty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  Цель </a:t>
            </a:r>
            <a:r>
              <a:rPr lang="ru-RU" sz="3200" b="1" dirty="0">
                <a:solidFill>
                  <a:srgbClr val="C00000"/>
                </a:solidFill>
              </a:rPr>
              <a:t>проведения </a:t>
            </a:r>
            <a:r>
              <a:rPr lang="ru-RU" sz="3200" dirty="0">
                <a:solidFill>
                  <a:srgbClr val="C00000"/>
                </a:solidFill>
              </a:rPr>
              <a:t>- профилактика утомления, нарушения осанки, зрения и психоэмоциональная </a:t>
            </a:r>
            <a:r>
              <a:rPr lang="ru-RU" sz="3200" dirty="0" smtClean="0">
                <a:solidFill>
                  <a:srgbClr val="C00000"/>
                </a:solidFill>
              </a:rPr>
              <a:t>разрядка; </a:t>
            </a:r>
            <a:r>
              <a:rPr lang="ru-RU" sz="3200" dirty="0">
                <a:solidFill>
                  <a:srgbClr val="C00000"/>
                </a:solidFill>
              </a:rPr>
              <a:t>повысить и сохранить умственную активность и работоспособность детей во время занятий. </a:t>
            </a:r>
          </a:p>
          <a:p>
            <a:pPr marL="137160" indent="0">
              <a:buNone/>
            </a:pP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Documents and Settings\Администратор\Рабочий стол\moi4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4788" y="1844824"/>
            <a:ext cx="1323975" cy="196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Администратор\Рабочий стол\moi4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025" y="2015219"/>
            <a:ext cx="1323975" cy="196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514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4345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Физкультурная минутка 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собой небольшой комплекс физических упражнений. </a:t>
            </a:r>
          </a:p>
          <a:p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Упражнения составлены так, чтобы при их выполнении были охвачены различные группы мышц. </a:t>
            </a:r>
          </a:p>
          <a:p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Значение физкультминуток в том, чтобы снять утомление у ребенка, обеспечить активный отдых и повысить умственную работоспособность дошкольников .</a:t>
            </a:r>
          </a:p>
          <a:p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Двигательные нагрузки в виде физкультминуток снимают усталость, вызванную продолжительным сидением, восстанавливают силы ребенка,  дают отдых мышцам, органам слуха. </a:t>
            </a:r>
          </a:p>
          <a:p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Физкультминутки необходимы для того, чтобы поднять детям настроение, помочь активизировать дыхание, снять статическое напряжение.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Эффективны 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игры, которые сочетаются с темой  занятия. </a:t>
            </a:r>
          </a:p>
        </p:txBody>
      </p:sp>
    </p:spTree>
    <p:extLst>
      <p:ext uri="{BB962C8B-B14F-4D97-AF65-F5344CB8AC3E}">
        <p14:creationId xmlns:p14="http://schemas.microsoft.com/office/powerpoint/2010/main" val="257994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51000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400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Длительность </a:t>
            </a:r>
            <a:r>
              <a:rPr lang="ru-RU" sz="2400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физминуток</a:t>
            </a:r>
            <a:r>
              <a:rPr lang="ru-RU" sz="2400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составляет 1 – 5 минут и включает комплекс из 3 – 4 правильно подобранных упражнений, повторяемых 4 – 6 раз</a:t>
            </a:r>
            <a:r>
              <a:rPr lang="ru-RU" sz="2400" dirty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Documents and Settings\Администратор\Рабочий стол\13ac2c0c2202cc13f2944358515db14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48880"/>
            <a:ext cx="762000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15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51000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img1.gif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1504"/>
            <a:ext cx="9144000" cy="5616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01952" y="188640"/>
            <a:ext cx="7140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Виды </a:t>
            </a:r>
            <a:r>
              <a:rPr lang="ru-RU" sz="3600" dirty="0" err="1" smtClean="0">
                <a:solidFill>
                  <a:srgbClr val="FF0000"/>
                </a:solidFill>
                <a:latin typeface="Monotype Corsiva" panose="03010101010201010101" pitchFamily="66" charset="0"/>
              </a:rPr>
              <a:t>физминуток</a:t>
            </a:r>
            <a:r>
              <a:rPr lang="ru-RU" sz="36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и музыкальных пауз</a:t>
            </a:r>
            <a:endParaRPr lang="ru-RU" sz="36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13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51000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214282" y="214290"/>
            <a:ext cx="8822214" cy="6167038"/>
          </a:xfrm>
        </p:spPr>
        <p:txBody>
          <a:bodyPr>
            <a:normAutofit/>
          </a:bodyPr>
          <a:lstStyle/>
          <a:p>
            <a:pPr marL="45720" lvl="0" indent="0" algn="ctr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Формы проведения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физминуток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3200" b="1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Общеразвивающие 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упражнения - 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подбираются по тем же признакам, что и для утренней гимнастики. Используется 3-4 упражнения для разных групп мышц, закончить </a:t>
            </a:r>
            <a:r>
              <a:rPr lang="ru-RU" sz="18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физминутку</a:t>
            </a:r>
            <a:r>
              <a:rPr lang="ru-RU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 можно 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прыжками, бегом на месте или ходьбой;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В форме подвижной игры - 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подбираются игры средней подвижности, не требующие большого </a:t>
            </a:r>
            <a:r>
              <a:rPr lang="ru-RU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пространства. 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Хорошо знакомыми детям правилами;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В форме дидактической игры с движениями- 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хорошо вписываются в занятия по ознакомлению с природой. По звуковой </a:t>
            </a:r>
            <a:r>
              <a:rPr lang="ru-RU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культуре 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речи, по математике.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В форме танцевальных движений- 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используются между структурными частями занятия под звукозапись, пение воспитателя или самих детей. Больше всего подходят мелодии умеренного ритма. Негромкие, иногда плавные.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В форме выполнения движений под текст стихотворения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 .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ea typeface="Calibri"/>
              <a:cs typeface="Times New Roman"/>
            </a:endParaRPr>
          </a:p>
          <a:p>
            <a:pPr marL="45720" lvl="0" indent="0" algn="just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6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</a:rPr>
              <a:t>. В форме любого двигательного действия и задания.</a:t>
            </a:r>
            <a:endParaRPr lang="ru-RU" sz="18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F14124">
                  <a:lumMod val="75000"/>
                </a:srgbClr>
              </a:buClr>
            </a:pPr>
            <a:endParaRPr lang="ru-RU" sz="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dirty="0"/>
          </a:p>
        </p:txBody>
      </p:sp>
      <p:pic>
        <p:nvPicPr>
          <p:cNvPr id="4" name="Picture 2" descr="C:\Documents and Settings\Администратор\Рабочий стол\59913504_0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85184"/>
            <a:ext cx="2483768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90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51000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60648"/>
            <a:ext cx="8964488" cy="6336704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i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Динамические паузы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 -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включают в себя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подвижные, хороводные игры,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пальчиковые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игры,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самомассаж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лица, кистей рук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,пальцев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, ритмические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упражнения, упражнения для шеи;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игры в уголке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валеологии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(ходьба по ребристым дорожкам,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пробкам.) пуговицам под муз. сопровождение.</a:t>
            </a:r>
            <a:endParaRPr lang="ru-RU" b="1" dirty="0">
              <a:latin typeface="Calibri"/>
              <a:ea typeface="Calibri"/>
              <a:cs typeface="Times New Roman"/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2050" name="Picture 2" descr="C:\Documents and Settings\Администратор\Рабочий стол\ног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96952"/>
            <a:ext cx="8843592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933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51000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>
              <a:solidFill>
                <a:srgbClr val="FF66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60648"/>
            <a:ext cx="9144000" cy="659735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b="1" dirty="0">
                <a:solidFill>
                  <a:srgbClr val="C00000"/>
                </a:solidFill>
              </a:rPr>
              <a:t>Физиологическая </a:t>
            </a:r>
            <a:r>
              <a:rPr lang="ru-RU" sz="4000" b="1" dirty="0" smtClean="0">
                <a:solidFill>
                  <a:srgbClr val="C00000"/>
                </a:solidFill>
              </a:rPr>
              <a:t>сущность динамической паузы</a:t>
            </a:r>
          </a:p>
          <a:p>
            <a:pPr marL="4572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Переключение </a:t>
            </a:r>
            <a:r>
              <a:rPr lang="ru-RU" sz="2800" i="1" dirty="0">
                <a:solidFill>
                  <a:srgbClr val="002060"/>
                </a:solidFill>
                <a:latin typeface="Monotype Corsiva" panose="03010101010201010101" pitchFamily="66" charset="0"/>
              </a:rPr>
              <a:t>на новый </a:t>
            </a:r>
            <a:r>
              <a:rPr lang="ru-RU" sz="2800" i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вид </a:t>
            </a:r>
            <a:r>
              <a:rPr lang="ru-RU" sz="2800" i="1" dirty="0">
                <a:solidFill>
                  <a:srgbClr val="002060"/>
                </a:solidFill>
                <a:latin typeface="Monotype Corsiva" panose="03010101010201010101" pitchFamily="66" charset="0"/>
              </a:rPr>
              <a:t>деятельности, активный </a:t>
            </a:r>
            <a:r>
              <a:rPr lang="ru-RU" sz="2800" i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отдых.</a:t>
            </a:r>
          </a:p>
          <a:p>
            <a:pPr marL="45720" indent="0" algn="ctr"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Небольшая </a:t>
            </a:r>
            <a:r>
              <a:rPr lang="ru-RU" sz="2800" i="1" dirty="0">
                <a:solidFill>
                  <a:srgbClr val="002060"/>
                </a:solidFill>
                <a:latin typeface="Monotype Corsiva" panose="03010101010201010101" pitchFamily="66" charset="0"/>
              </a:rPr>
              <a:t>двигательная </a:t>
            </a:r>
            <a:r>
              <a:rPr lang="ru-RU" sz="2800" i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нагрузка. </a:t>
            </a:r>
            <a:r>
              <a:rPr lang="ru-RU" sz="2800" i="1" dirty="0">
                <a:solidFill>
                  <a:srgbClr val="002060"/>
                </a:solidFill>
                <a:latin typeface="Monotype Corsiva" panose="03010101010201010101" pitchFamily="66" charset="0"/>
              </a:rPr>
              <a:t>Динамические паузы </a:t>
            </a:r>
            <a:r>
              <a:rPr lang="ru-RU" sz="2800" i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на занятиях </a:t>
            </a:r>
            <a:r>
              <a:rPr lang="ru-RU" sz="2800" i="1" dirty="0">
                <a:solidFill>
                  <a:srgbClr val="002060"/>
                </a:solidFill>
                <a:latin typeface="Monotype Corsiva" panose="03010101010201010101" pitchFamily="66" charset="0"/>
              </a:rPr>
              <a:t>и вне их благотворно влияют на восстановление умственной работоспособности, препятствуют нарастанию утомления, повышают эмоциональный уровень воспитанников, снимают статические нагрузки. Потраченное время окупается усилением работоспособности, а главное, укреплением здоровья воспитанников. </a:t>
            </a:r>
          </a:p>
          <a:p>
            <a:pPr marL="45720" indent="0">
              <a:buNone/>
            </a:pPr>
            <a:endParaRPr lang="ru-RU" sz="2800" i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5115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43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2694</TotalTime>
  <Words>343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Georgia</vt:lpstr>
      <vt:lpstr>Monotype Corsiva</vt:lpstr>
      <vt:lpstr>Times New Roman</vt:lpstr>
      <vt:lpstr>Trebuchet MS</vt:lpstr>
      <vt:lpstr>Воздушный поток</vt:lpstr>
      <vt:lpstr> «Роль физкультминуток и музыкальных пауз  в снятии эмоциональной и мышечной усталости дошкольников»</vt:lpstr>
      <vt:lpstr>Презентация PowerPoint</vt:lpstr>
      <vt:lpstr>Презентация PowerPoint</vt:lpstr>
      <vt:lpstr>Длительность физминуток составляет 1 – 5 минут и включает комплекс из 3 – 4 правильно подобранных упражнений, повторяемых 4 – 6 раз .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Спасибо за  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Lubov</dc:creator>
  <cp:lastModifiedBy>hp</cp:lastModifiedBy>
  <cp:revision>103</cp:revision>
  <dcterms:created xsi:type="dcterms:W3CDTF">2013-05-19T11:02:03Z</dcterms:created>
  <dcterms:modified xsi:type="dcterms:W3CDTF">2019-10-23T14:01:56Z</dcterms:modified>
</cp:coreProperties>
</file>